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12" autoAdjust="0"/>
  </p:normalViewPr>
  <p:slideViewPr>
    <p:cSldViewPr snapToGrid="0" snapToObjects="1">
      <p:cViewPr>
        <p:scale>
          <a:sx n="75" d="100"/>
          <a:sy n="75" d="100"/>
        </p:scale>
        <p:origin x="-216" y="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9FB44-000C-6349-A4E1-75D0B7B10A06}" type="datetimeFigureOut">
              <a:rPr lang="fr-FR" smtClean="0"/>
              <a:t>08/09/13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60F5-F110-9B4F-A7C8-CA704F96DE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1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60F5-F110-9B4F-A7C8-CA704F96DE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3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 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Faire glisser l'image vers l'espace réservé ou cliquer sur l'icône pour l'ajouter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08/09/13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algn="l" eaLnBrk="1" latinLnBrk="0" hangingPunct="1"/>
            <a:fld id="{48D92626-37D2-4832-BF7A-BC283494A20D}" type="datetimeFigureOut">
              <a:rPr lang="en-US" smtClean="0"/>
              <a:t>08/09/13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>
                <a:effectLst/>
              </a:rPr>
              <a:t>CHAPITRE 1 QUESTION 5 </a:t>
            </a:r>
            <a:r>
              <a:rPr lang="en-GB" dirty="0">
                <a:effectLst/>
              </a:rPr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DOIT-ON CRAINDRE LE DEVELOPPEMENT DES PAYS EMERGENTS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392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effectLst/>
              </a:rPr>
              <a:t>Document 5</a:t>
            </a:r>
            <a:r>
              <a:rPr lang="en-GB" dirty="0">
                <a:effectLst/>
              </a:rPr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25099" r="-25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82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La position sur le graphique des USA reste constante de 1980 à 2050. Cela signifie-t-il que la PGF des USA va rester stable durant toute cette période ? Pourquoi ?</a:t>
            </a:r>
            <a:endParaRPr lang="en-GB" sz="3200" dirty="0"/>
          </a:p>
          <a:p>
            <a:pPr lvl="1"/>
            <a:r>
              <a:rPr lang="fr-FR" sz="2800" dirty="0" smtClean="0"/>
              <a:t>Quels </a:t>
            </a:r>
            <a:r>
              <a:rPr lang="fr-FR" sz="2800" dirty="0"/>
              <a:t>pays ou groupes de pays présents sur ce graphique devraient-ils normalement connaître la croissance du PIB la plus forte d’ici 2050 ? Pourquoi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02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>
                <a:effectLst/>
              </a:rPr>
              <a:t>Document </a:t>
            </a:r>
            <a:r>
              <a:rPr lang="fr-FR" b="1" u="sng" dirty="0" smtClean="0">
                <a:effectLst/>
              </a:rPr>
              <a:t>6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4236" b="-4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201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Que signifie « prix courants » ?</a:t>
            </a:r>
            <a:endParaRPr lang="en-GB" sz="3200" dirty="0"/>
          </a:p>
          <a:p>
            <a:pPr lvl="1"/>
            <a:r>
              <a:rPr lang="fr-FR" sz="2800" dirty="0"/>
              <a:t>Que signifie « 28% » pour la Chine en 2050 ?</a:t>
            </a:r>
            <a:endParaRPr lang="en-GB" sz="3200" dirty="0"/>
          </a:p>
          <a:p>
            <a:pPr lvl="1"/>
            <a:r>
              <a:rPr lang="fr-FR" sz="2800" dirty="0"/>
              <a:t>Caractérisez l’évolution de la place de chaque pays ou groupe de pays dans la hiérarchie mondiale en termes de richesses d’ici 2050</a:t>
            </a:r>
            <a:endParaRPr lang="en-GB" sz="3200" dirty="0"/>
          </a:p>
          <a:p>
            <a:pPr lvl="1"/>
            <a:r>
              <a:rPr lang="fr-FR" sz="2800" dirty="0"/>
              <a:t>Cela est-il cohérent avec ce qui a été vu dans le document 1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04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5737" r="-157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51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4935" r="-149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096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effectLst/>
              </a:rPr>
              <a:t>Document 1</a:t>
            </a:r>
            <a:r>
              <a:rPr lang="en-GB" dirty="0">
                <a:effectLst/>
              </a:rPr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rcRect l="-6370" r="-6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8724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Que signifie « PIB en volume » ?</a:t>
            </a:r>
            <a:endParaRPr lang="en-GB" sz="3200" dirty="0"/>
          </a:p>
          <a:p>
            <a:pPr lvl="1"/>
            <a:r>
              <a:rPr lang="fr-FR" sz="2800" dirty="0"/>
              <a:t>Calculez approximativement les taux de croissance globaux du PIB en volume de la Chine, des USA, de l’Union Européenne et de l’Inde</a:t>
            </a:r>
            <a:endParaRPr lang="en-GB" sz="3200" dirty="0"/>
          </a:p>
          <a:p>
            <a:pPr lvl="1"/>
            <a:r>
              <a:rPr lang="fr-FR" sz="2800" dirty="0"/>
              <a:t>Quels commentaires globaux pouvez-vous réaliser sur l’évolution des hiérarchies mondiales en termes de richesses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8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>
                <a:effectLst/>
              </a:rPr>
              <a:t>Document </a:t>
            </a:r>
            <a:r>
              <a:rPr lang="fr-FR" b="1" u="sng" dirty="0" smtClean="0">
                <a:effectLst/>
              </a:rPr>
              <a:t>2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1" r="-18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40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fr-FR" sz="2800" dirty="0"/>
              <a:t>La position sur le graphique des USA reste constante de 1980 à 2050. Cela signifie-t-il que le PIB par habitant en dollars de 1985 va rester stable durant toute cette période ? Pourquoi ?</a:t>
            </a:r>
            <a:endParaRPr lang="en-GB" sz="3200" dirty="0"/>
          </a:p>
          <a:p>
            <a:pPr lvl="1"/>
            <a:r>
              <a:rPr lang="fr-FR" sz="2800" dirty="0"/>
              <a:t>Quel sera en 2050 le pays au monde avec le PIB par habitant en dollars de 2005 le plus élevé ?</a:t>
            </a:r>
            <a:endParaRPr lang="en-GB" sz="3200" dirty="0"/>
          </a:p>
          <a:p>
            <a:pPr lvl="1"/>
            <a:r>
              <a:rPr lang="fr-FR" sz="2800" dirty="0"/>
              <a:t>Ce document confirme-t-il ce qui a été vu dans la question 2 du document précédent ?</a:t>
            </a:r>
            <a:endParaRPr lang="en-GB" sz="3200" dirty="0"/>
          </a:p>
          <a:p>
            <a:pPr lvl="1"/>
            <a:r>
              <a:rPr lang="fr-FR" sz="2800" dirty="0"/>
              <a:t>Que peut-on déduire de ce document concernant la comparaison entre l’évolution démographique aux USA et en Chine d’ici 2050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977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>
                <a:effectLst/>
              </a:rPr>
              <a:t>Document </a:t>
            </a:r>
            <a:r>
              <a:rPr lang="fr-FR" b="1" u="sng" dirty="0" smtClean="0">
                <a:effectLst/>
              </a:rPr>
              <a:t>3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693" r="-6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336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Comment va évoluer la population active d’ici 2050 dans tous les pays ou groupes de pays présentés ?</a:t>
            </a:r>
            <a:endParaRPr lang="en-GB" sz="3200" dirty="0"/>
          </a:p>
          <a:p>
            <a:pPr lvl="1"/>
            <a:r>
              <a:rPr lang="fr-FR" sz="2800" dirty="0"/>
              <a:t>En se référant à la notion de croissance extensive, l’évolution présentée ici de la population active peut-elle expliquer les prévisions de croissance du PIB en volume d’ici 2050 ? Pourquoi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30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>
                <a:effectLst/>
              </a:rPr>
              <a:t>Document </a:t>
            </a:r>
            <a:r>
              <a:rPr lang="fr-FR" b="1" u="sng" dirty="0" smtClean="0">
                <a:effectLst/>
              </a:rPr>
              <a:t>4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16909" r="-169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771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z="2800" dirty="0"/>
              <a:t>Comment peut-on expliquer les différences d’évolution du capital par travailleur en fonction des pays ou groupes de pays ?</a:t>
            </a:r>
            <a:endParaRPr lang="en-GB" sz="3200" dirty="0"/>
          </a:p>
          <a:p>
            <a:pPr lvl="1"/>
            <a:r>
              <a:rPr lang="fr-FR" sz="2800" dirty="0"/>
              <a:t>En se référant à la notion de croissance extensive, l’évolution présentée ici du capital par travailleur peut-elle expliquer les prévisions de croissance du PIB en volume d’ici 2050 ? Pourquoi ?</a:t>
            </a:r>
            <a:endParaRPr lang="en-GB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986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Fonderie.thmx</Template>
  <TotalTime>33</TotalTime>
  <Words>138</Words>
  <Application>Microsoft Macintosh PowerPoint</Application>
  <PresentationFormat>Présentation à l'écran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Fonderie</vt:lpstr>
      <vt:lpstr>CHAPITRE 1 QUESTION 5  </vt:lpstr>
      <vt:lpstr>Document 1 </vt:lpstr>
      <vt:lpstr>Présentation PowerPoint</vt:lpstr>
      <vt:lpstr>Document 2</vt:lpstr>
      <vt:lpstr>Présentation PowerPoint</vt:lpstr>
      <vt:lpstr>Document 3</vt:lpstr>
      <vt:lpstr>Présentation PowerPoint</vt:lpstr>
      <vt:lpstr>Document 4</vt:lpstr>
      <vt:lpstr>Présentation PowerPoint</vt:lpstr>
      <vt:lpstr>Document 5 </vt:lpstr>
      <vt:lpstr>Présentation PowerPoint</vt:lpstr>
      <vt:lpstr>Document 6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 QUESTION 5  </dc:title>
  <dc:creator>renaud chartoire</dc:creator>
  <cp:lastModifiedBy>renaud chartoire</cp:lastModifiedBy>
  <cp:revision>3</cp:revision>
  <dcterms:created xsi:type="dcterms:W3CDTF">2013-09-08T19:03:04Z</dcterms:created>
  <dcterms:modified xsi:type="dcterms:W3CDTF">2013-09-08T19:36:43Z</dcterms:modified>
</cp:coreProperties>
</file>